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slide" Target="slides/slide109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media/image1.jpeg>
</file>

<file path=ppt/media/image10.jpeg>
</file>

<file path=ppt/media/image100.jpeg>
</file>

<file path=ppt/media/image101.jpeg>
</file>

<file path=ppt/media/image102.jpeg>
</file>

<file path=ppt/media/image103.jpeg>
</file>

<file path=ppt/media/image104.jpeg>
</file>

<file path=ppt/media/image105.jpeg>
</file>

<file path=ppt/media/image106.jpeg>
</file>

<file path=ppt/media/image107.jpeg>
</file>

<file path=ppt/media/image108.jpeg>
</file>

<file path=ppt/media/image109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84.jpeg>
</file>

<file path=ppt/media/image85.jpeg>
</file>

<file path=ppt/media/image86.jpeg>
</file>

<file path=ppt/media/image87.jpeg>
</file>

<file path=ppt/media/image88.jpeg>
</file>

<file path=ppt/media/image89.jpeg>
</file>

<file path=ppt/media/image9.jpeg>
</file>

<file path=ppt/media/image90.jpeg>
</file>

<file path=ppt/media/image91.jpeg>
</file>

<file path=ppt/media/image92.jpeg>
</file>

<file path=ppt/media/image93.jpeg>
</file>

<file path=ppt/media/image94.jpeg>
</file>

<file path=ppt/media/image95.jpeg>
</file>

<file path=ppt/media/image96.jpeg>
</file>

<file path=ppt/media/image97.jpeg>
</file>

<file path=ppt/media/image98.jpeg>
</file>

<file path=ppt/media/image9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831ECF-1CA1-4AFF-BCD9-9CC6EB104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BE9C55-A891-4DC8-B6D1-8EAC0EC03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5A36D-7A0C-4D39-BFA9-C419D1657F9A}" type="datetimeFigureOut">
              <a:rPr lang="zh-CN" altLang="en-US" smtClean="0"/>
              <a:t>2019/11/1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3FEABD8-71B4-41A8-8326-498094AE6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8779B7-E5D9-4CA8-AE15-162407152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D229-CC86-43C2-9030-F260B2155C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80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2B03F2-FFA1-4687-A767-AD3787C51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005AF9-D3E5-4A32-802E-177928387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F9C8E7-A528-4FC6-89DE-152A439E24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5A36D-7A0C-4D39-BFA9-C419D1657F9A}" type="datetimeFigureOut">
              <a:rPr lang="zh-CN" altLang="en-US" smtClean="0"/>
              <a:t>2019/11/1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987BE2-D759-4455-B4F9-7078EA184D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93F953-411F-4072-960C-52A0171A3A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7D229-CC86-43C2-9030-F260B2155C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634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jpe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jpe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jpe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jpe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jpe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jpe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jpe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jpe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jpeg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jpe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jpe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e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jpe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jpe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jpe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jpe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jpe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jpe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jpe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jpe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jpe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jpeg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jpeg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jpe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51B183B-9681-4D38-87BB-7FF24BBD6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0D50B9-D2F5-4B6C-8535-DADF4AB763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630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B36D584-B397-4EDD-A833-8CCFFE284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建立</a:t>
            </a:r>
            <a:r>
              <a:rPr lang="en-US" altLang="zh-CN"/>
              <a:t>VPN</a:t>
            </a:r>
            <a:r>
              <a:rPr lang="zh-CN" altLang="en-US"/>
              <a:t>的两个基本问题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08EBE67-3F6E-4DE0-BCAE-674056A6D44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1168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32C0E69-15C6-4135-9F48-5A9360F1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信任的</a:t>
            </a:r>
            <a:r>
              <a:rPr lang="en-US" altLang="zh-CN"/>
              <a:t>IPSec</a:t>
            </a:r>
            <a:r>
              <a:rPr lang="zh-CN" altLang="en-US"/>
              <a:t>拓扑变体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6470AE2-1358-4969-9D3D-C8EE96E7E3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9361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C2089A0-1103-454D-86FA-F07F9A5E4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半信任</a:t>
            </a:r>
            <a:r>
              <a:rPr lang="en-US" altLang="zh-CN" sz="3600"/>
              <a:t>IPSec</a:t>
            </a:r>
            <a:r>
              <a:rPr lang="zh-CN" altLang="en-US" sz="3600"/>
              <a:t>拓扑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E7EB95D-A182-436A-9890-B5729C446D6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2930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9EB226E-84DE-4121-8A1C-28F873CB4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F84F72-E62B-454D-AB02-14D52DA42C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4558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CB7FE7D-656E-4FF1-A354-32451A026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半信任</a:t>
            </a:r>
            <a:r>
              <a:rPr lang="en-US" altLang="zh-CN" sz="3600"/>
              <a:t>IPSec</a:t>
            </a:r>
            <a:r>
              <a:rPr lang="zh-CN" altLang="en-US" sz="3600"/>
              <a:t>拓扑的变体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80AF429-FD1A-44C3-A25F-5B5FBEEBD6B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70540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2BC7C14-69D3-47D6-8556-70F4A08C0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半信任拓扑的变体（集成防火墙）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F2D51D-31D5-432C-AA95-D8C87B2FE1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1818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D0AC2CB-93FB-477C-85AE-4624599D1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半信任拓扑的变体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0D7A4AE-6564-441B-8A13-80FA526034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63413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E142640-4B16-48E8-AD24-3E11CFC00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实施高可用性的方法：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9FE3901-41DB-4C5C-B35F-F71F3579077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88864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34AF1E1-8310-4577-B9AB-FD55703B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与负载均衡结合的</a:t>
            </a:r>
            <a:r>
              <a:rPr lang="en-US" altLang="zh-CN" sz="3600"/>
              <a:t>IPSec</a:t>
            </a:r>
            <a:r>
              <a:rPr lang="zh-CN" altLang="en-US" sz="3600"/>
              <a:t>部署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05CFF15-5CE3-4C25-9ED5-CFBA363878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51093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65CFD69-E44E-4A74-BE27-58EDBDC9B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SSL/TLS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E06E85F-F645-44EB-B1C5-9D9D08FE6C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15941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FF34037-14E8-4BED-B4D1-8DB6CC84D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小结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E91C49-60AC-4F9B-ABF7-DEC43BFED9D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90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A9BFA02-2B60-454E-B1D2-33849D288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主要的</a:t>
            </a:r>
            <a:r>
              <a:rPr lang="en-US" altLang="zh-CN"/>
              <a:t>VPN</a:t>
            </a:r>
            <a:r>
              <a:rPr lang="zh-CN" altLang="en-US"/>
              <a:t>隧道协议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7D9C5A-2004-48EE-BE64-92842D568E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55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995D6DE-EE5A-4748-9000-101DEFA7D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二层</a:t>
            </a:r>
            <a:r>
              <a:rPr lang="en-US" altLang="zh-CN"/>
              <a:t>VPN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641FCF-D85A-4DB6-BB5F-A9852E89335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272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0341320-9DB4-4699-936A-46A1BF9E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点到点隧道协议</a:t>
            </a:r>
            <a:r>
              <a:rPr lang="en-US" altLang="zh-CN" sz="3600"/>
              <a:t>PPTP</a:t>
            </a:r>
            <a:endParaRPr lang="en-US" altLang="zh-CN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F1B342-3B0B-42E1-9EBF-04CD773424D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185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310DE0D-BE15-4ABF-A7AF-BE02748B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点到点隧道协议</a:t>
            </a:r>
            <a:r>
              <a:rPr lang="en-US" altLang="zh-CN"/>
              <a:t>PPTP</a:t>
            </a:r>
            <a:endParaRPr lang="zh-CN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671DD6-C753-4C82-B15F-D051AAC799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979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FA77338-48FE-48F7-8CB4-5B8C1BF3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C8DEA4-267B-43AD-AC9C-DA2ACD21590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04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743D6B7-2F90-45B1-BFAD-1C5CB4125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L2TP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68F41EC-D399-4551-B266-C5E96D9FFA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847EEB8-6653-4E14-BFDD-C741C9F6B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L2TP</a:t>
            </a:r>
            <a:r>
              <a:rPr lang="zh-CN" altLang="en-US" sz="3600"/>
              <a:t>配置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E03FD19-F50D-4A49-B796-D14F0E89DDA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114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4096583-9955-43A1-A5B7-3AFD55457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L2TP</a:t>
            </a:r>
            <a:r>
              <a:rPr lang="zh-CN" altLang="en-US" sz="3600"/>
              <a:t>隧道的类型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1A44CEC-42AD-4000-8D7E-BDAB87885C5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5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0519CA2-B642-4592-BE7F-A732470A3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PPTP</a:t>
            </a:r>
            <a:r>
              <a:rPr lang="zh-CN" altLang="en-US" sz="3600"/>
              <a:t>与</a:t>
            </a:r>
            <a:r>
              <a:rPr lang="en-US" altLang="zh-CN" sz="3600"/>
              <a:t>L2TP</a:t>
            </a:r>
            <a:r>
              <a:rPr lang="zh-CN" altLang="en-US" sz="3600"/>
              <a:t>比较</a:t>
            </a:r>
            <a:endParaRPr lang="en-US" altLang="zh-CN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1033A2-1FBC-4A37-99CA-71178298A1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62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B56A62B-F664-4D4B-A5D4-0134F2337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itchFamily="18" charset="0"/>
                <a:ea typeface="宋体" charset="-122"/>
                <a:cs typeface="Times New Roman" pitchFamily="18" charset="0"/>
              </a:rPr>
              <a:t>Contents</a:t>
            </a:r>
            <a:endParaRPr lang="en-US" altLang="zh-CN" dirty="0">
              <a:solidFill>
                <a:schemeClr val="accent1"/>
              </a:solidFill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84BFF1-021D-42FE-81A6-7221C553AB0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80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43DB499-B0E8-4C4D-B2D7-5FD6A9FC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通用路由封装</a:t>
            </a:r>
            <a:r>
              <a:rPr lang="en-US" altLang="zh-CN" sz="3600"/>
              <a:t>GRE</a:t>
            </a:r>
            <a:endParaRPr lang="en-US" altLang="zh-CN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7BE698-5ECE-4974-944F-8A1369CE38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457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E89790D-E4E8-4C91-B863-08D22D8F7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/>
              <a:t>连接两个专用网络的简单</a:t>
            </a:r>
            <a:r>
              <a:rPr lang="en-US" altLang="zh-CN" sz="3200"/>
              <a:t>GRE</a:t>
            </a:r>
            <a:r>
              <a:rPr lang="zh-CN" altLang="en-US" sz="3200"/>
              <a:t>隧道</a:t>
            </a:r>
            <a:endParaRPr lang="zh-CN" altLang="zh-CN" sz="32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85B6468-4394-4BDD-A120-BEC15E86D53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2778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76F0C22-0838-4934-B5FB-D2B185C03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多个站点的</a:t>
            </a:r>
            <a:r>
              <a:rPr lang="en-US" altLang="zh-CN"/>
              <a:t>GRE</a:t>
            </a:r>
            <a:r>
              <a:rPr lang="zh-CN" altLang="en-US"/>
              <a:t>隧道</a:t>
            </a:r>
            <a:endParaRPr lang="zh-CN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E031FC-6A13-4FAA-8D49-700A5596533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691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D2C9AAE-FD80-4101-A141-A7B6A37D0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GRE</a:t>
            </a:r>
            <a:r>
              <a:rPr lang="zh-CN" altLang="en-US"/>
              <a:t>的安全性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E838C9-F7AF-459A-83E0-A878A7E90C7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73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794590B-A32F-4EF0-A46E-9A35268CA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B017D8-3DCA-4FF3-B91F-953FB85382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107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4B44015-4DFD-4596-910A-B3F81E140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IPSec</a:t>
            </a:r>
            <a:r>
              <a:rPr lang="zh-CN" altLang="en-US"/>
              <a:t>概述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3D41FB8-C2D6-4A3C-B9F4-B8CF16058F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449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F188AEB-318F-44EF-8269-176C6566E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IPSec</a:t>
            </a:r>
            <a:r>
              <a:rPr lang="zh-CN" altLang="en-US" b="1"/>
              <a:t>的功能</a:t>
            </a:r>
            <a:endParaRPr lang="zh-CN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A7C9FB3-DB66-4BF3-9EFC-F074EFB1EB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6198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FDEFA70-04AC-4CE7-B6F8-4C61FA42D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IPSec</a:t>
            </a:r>
            <a:r>
              <a:rPr lang="zh-CN" altLang="en-US"/>
              <a:t>体系结构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0AADAC-767C-4A35-89F9-ED43323E52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41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FD70BBD-CF16-46E3-93E1-CF0F18939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IPSec</a:t>
            </a:r>
            <a:r>
              <a:rPr lang="zh-CN" altLang="en-US" b="1"/>
              <a:t>的组成</a:t>
            </a:r>
            <a:endParaRPr lang="zh-CN" altLang="en-US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91809CA-7A18-4235-ADC9-8DC345B523E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37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24C67C8-5A33-4F32-9D97-27C074A2B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</a:t>
            </a:r>
            <a:r>
              <a:rPr lang="zh-CN" altLang="en-US" sz="3600"/>
              <a:t>的工作模式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EDA990-E899-4D2C-82BE-D6ED6973754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66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89FED55-CD3D-4290-89E6-CDF626DE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为什么需要</a:t>
            </a:r>
            <a:r>
              <a:rPr lang="en-US" altLang="zh-CN"/>
              <a:t>VPN</a:t>
            </a:r>
            <a:r>
              <a:rPr lang="zh-CN" altLang="en-US"/>
              <a:t>？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D1184B-0713-49FF-A9C4-3B0340887A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12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9FE9763-2DDF-43F3-B439-BF5A3916F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410FAE-9A01-49A0-AA8E-A67BB036D3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369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4BBE8CE-D399-4272-9664-DEF1052C0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</a:t>
            </a:r>
            <a:r>
              <a:rPr lang="zh-CN" altLang="en-US" sz="3600"/>
              <a:t>的工作过程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792F064-01EE-4066-9D32-FB52767A0F9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206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54E87B4-4114-41F4-BF1B-47D2639A0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</a:t>
            </a:r>
            <a:r>
              <a:rPr lang="zh-CN" altLang="en-US" sz="3600"/>
              <a:t>中分组的封装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7B04BA-7B6D-49FA-81D7-B7B06473A70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3554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9F7B02A-8963-4CF2-90BD-F8E875B4E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在传输模式下的数据封装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28100F7-C5DC-463A-B1BF-C1E086D8CAA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612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0E72503-1EDB-4C2B-AA45-5861634C2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AH</a:t>
            </a:r>
            <a:r>
              <a:rPr lang="zh-CN" altLang="en-US"/>
              <a:t>验证数据完整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B75F524-BB39-416F-B5C0-B5CE360C5E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5543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E3581E9-B2D0-4E2B-8E25-75EDD7C1B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/>
              <a:t>在</a:t>
            </a:r>
            <a:r>
              <a:rPr lang="zh-CN" altLang="en-US" sz="3200">
                <a:solidFill>
                  <a:schemeClr val="folHlink"/>
                </a:solidFill>
              </a:rPr>
              <a:t>网关到网关</a:t>
            </a:r>
            <a:r>
              <a:rPr lang="zh-CN" altLang="en-US" sz="3200"/>
              <a:t>隧道模式下的数据封装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22A9D55-DA5E-43E6-A8F8-939AE6815F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3264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D668501-94CB-475D-BA95-5FC94BA66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/>
              <a:t>在</a:t>
            </a:r>
            <a:r>
              <a:rPr lang="zh-CN" altLang="en-US" sz="3200">
                <a:solidFill>
                  <a:schemeClr val="folHlink"/>
                </a:solidFill>
              </a:rPr>
              <a:t>主机到网关</a:t>
            </a:r>
            <a:r>
              <a:rPr lang="zh-CN" altLang="en-US" sz="3200"/>
              <a:t>隧道模式下的数据封装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D51C38B-000A-41A9-841F-F501C91210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3614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75B09C8-F5D1-45C1-898F-BBA353B9C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回到</a:t>
            </a:r>
            <a:r>
              <a:rPr lang="en-US" altLang="zh-CN" sz="3600"/>
              <a:t>IPSec</a:t>
            </a:r>
            <a:r>
              <a:rPr lang="zh-CN" altLang="en-US" sz="3600"/>
              <a:t>的工作过程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892C54-0DF5-40F0-9AFD-58E7C6C5D08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87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5091F9A-750B-44E4-A8C8-8C31A953E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Internet Key Exchange</a:t>
            </a:r>
            <a:r>
              <a:rPr lang="zh-CN" altLang="en-US" sz="3600"/>
              <a:t>（</a:t>
            </a:r>
            <a:r>
              <a:rPr lang="en-US" altLang="zh-CN" sz="3600"/>
              <a:t>IKE</a:t>
            </a:r>
            <a:r>
              <a:rPr lang="zh-CN" altLang="en-US" sz="3600"/>
              <a:t>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B882519-6EAB-4358-8FC2-6CD21882B76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2106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8BF2CD1-02FB-40A5-ACEB-30886158C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IKE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3AC48A-832E-4408-A54F-91A3EA703B5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05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120B230-EB23-46D8-8CCB-385CE3F7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一、</a:t>
            </a:r>
            <a:r>
              <a:rPr lang="en-US" altLang="zh-CN" sz="3600"/>
              <a:t>VPN</a:t>
            </a:r>
            <a:r>
              <a:rPr lang="zh-CN" altLang="en-US" sz="3600"/>
              <a:t>基础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55C5536-9DC5-42EC-887A-383AF7AFB9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1741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13ABC1A-4C03-4FE6-83D6-9222A084F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IKE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5C2ACAC-164B-4E07-998C-01F9CA69195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475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C4177FD-7F41-480E-99B3-49494E293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概念：安全关联</a:t>
            </a:r>
            <a:r>
              <a:rPr lang="en-US" altLang="zh-CN"/>
              <a:t>SA(security Association) 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7C864F-2C94-4F7C-B0A0-547374A602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066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1C1B271-4E88-41A0-9F51-FAFD49B6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安全关联</a:t>
            </a:r>
            <a:r>
              <a:rPr lang="en-US" altLang="zh-CN"/>
              <a:t>SA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D91A68-1CEB-4730-9217-1C5F9FE6B5D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1749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D8189B1-FB2D-4962-972B-EBB68732B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安全关联数据库</a:t>
            </a:r>
            <a:r>
              <a:rPr lang="en-US" altLang="zh-CN"/>
              <a:t>SAD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E3596F-657A-48F0-9392-FDD4DDE4FB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454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CEFBF31-8A6C-41B6-9BEA-303E12A3A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安全策略数据库</a:t>
            </a:r>
            <a:r>
              <a:rPr lang="en-US" altLang="zh-CN" sz="3600"/>
              <a:t>SPD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178D841-4B7E-429F-BDAD-163EB0B8C08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7337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683239C-1388-4432-A197-ABB9CB295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IKE</a:t>
            </a:r>
            <a:r>
              <a:rPr lang="zh-CN" altLang="en-US" sz="3600"/>
              <a:t>运行流程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E2740A-DB09-4FE5-BA1A-5CA9A17C570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6797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B9E679D-3807-4F3B-967C-39BBC4B93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使用</a:t>
            </a:r>
            <a:r>
              <a:rPr lang="en-US" altLang="zh-CN" sz="3600"/>
              <a:t>IKE</a:t>
            </a:r>
            <a:r>
              <a:rPr lang="zh-CN" altLang="en-US" sz="3600"/>
              <a:t>协议建立</a:t>
            </a:r>
            <a:r>
              <a:rPr lang="en-US" altLang="zh-CN" sz="3600"/>
              <a:t>IPSec</a:t>
            </a:r>
            <a:r>
              <a:rPr lang="zh-CN" altLang="en-US" sz="3600"/>
              <a:t>隧道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6C5A80-EFEF-4113-AF0D-9C77106014C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6961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77CE96E-93C2-4AFA-8F48-F626C9691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0909687-0F7C-4D11-9017-B308E77FE6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6261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7BCF788-7A65-4FE6-98BA-EF6B1AED3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IKE</a:t>
            </a:r>
            <a:r>
              <a:rPr lang="zh-CN" altLang="en-US" sz="3600"/>
              <a:t>阶段</a:t>
            </a:r>
            <a:r>
              <a:rPr lang="en-US" altLang="zh-CN" sz="3600"/>
              <a:t>1</a:t>
            </a:r>
            <a:r>
              <a:rPr lang="zh-CN" altLang="en-US" sz="3600"/>
              <a:t>：主模式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1C67FE2-7EFE-496E-8FA7-2234D35B4B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194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05ACA1F-277F-4A62-84AE-342BA4A2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1.</a:t>
            </a:r>
            <a:r>
              <a:rPr lang="zh-CN" altLang="en-US"/>
              <a:t>协商</a:t>
            </a:r>
            <a:r>
              <a:rPr lang="en-US" altLang="zh-CN"/>
              <a:t>IKE</a:t>
            </a:r>
            <a:r>
              <a:rPr lang="zh-CN" altLang="en-US"/>
              <a:t>策略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265C6A-4271-4DED-B055-AEDA0EC70C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148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B9AB437-FFF3-40F8-80ED-644579A24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b="1"/>
              <a:t>VPN</a:t>
            </a:r>
            <a:r>
              <a:rPr lang="zh-CN" altLang="en-US" sz="3600" b="1"/>
              <a:t>的优点</a:t>
            </a:r>
            <a:endParaRPr lang="zh-CN" altLang="en-US" sz="36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CF74A9-CA46-44E7-A3C4-0E664A3B74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125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369CBE4-0F92-4F4C-A2C3-22B71F062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2. DH</a:t>
            </a:r>
            <a:r>
              <a:rPr lang="zh-CN" altLang="en-US"/>
              <a:t>交换</a:t>
            </a:r>
            <a:r>
              <a:rPr lang="en-US" altLang="zh-CN">
                <a:solidFill>
                  <a:srgbClr val="FF33CC"/>
                </a:solidFill>
              </a:rPr>
              <a:t>+</a:t>
            </a:r>
            <a:r>
              <a:rPr lang="en-US" altLang="zh-CN"/>
              <a:t>3. </a:t>
            </a:r>
            <a:r>
              <a:rPr lang="zh-CN" altLang="en-US"/>
              <a:t>生成密钥素材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8007F9D-5A9C-401C-BC16-8F097B62A73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397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BD035EF-3056-4E46-8661-CA6D13703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端点认证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146D145-C796-4639-B253-648D9109A0E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2694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E190DEF-463F-4F99-A985-0DC59E378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IKE</a:t>
            </a:r>
            <a:r>
              <a:rPr lang="zh-CN" altLang="en-US" sz="3600"/>
              <a:t>阶段</a:t>
            </a:r>
            <a:r>
              <a:rPr lang="en-US" altLang="zh-CN" sz="3600"/>
              <a:t>1</a:t>
            </a:r>
            <a:r>
              <a:rPr lang="zh-CN" altLang="en-US" sz="3600"/>
              <a:t>的认证机制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71DBD8F-1005-46FF-AAD0-9B4957F83BA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5413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5C39D5E-A49E-4DE7-8173-A646DF991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.1 </a:t>
            </a:r>
            <a:r>
              <a:rPr lang="zh-CN" altLang="en-US" sz="3600"/>
              <a:t>预共享密钥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80F8C87-F37F-44AF-82BC-1CC401977D3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7388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E287CF4-4B47-4BFF-BFC8-5754B1759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.2 </a:t>
            </a:r>
            <a:r>
              <a:rPr lang="zh-CN" altLang="en-US" sz="3600"/>
              <a:t>数字签名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1C662C2-2EFD-4AF1-ACCA-6100F4254A6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729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605D74F-8CAC-4B20-B582-C8B6D208F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.3 </a:t>
            </a:r>
            <a:r>
              <a:rPr lang="zh-CN" altLang="en-US"/>
              <a:t>加密临时值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43AB05-EAA9-4B34-A00B-E6363E03E2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7800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35B8DA3-1261-4583-8439-15EA0B5E7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47604C-CD62-4451-84D9-106D790ABE0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45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6890FB9-86B8-4FAC-8AAA-ED327628C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IKE</a:t>
            </a:r>
            <a:r>
              <a:rPr lang="zh-CN" altLang="en-US"/>
              <a:t>中的</a:t>
            </a:r>
            <a:r>
              <a:rPr lang="en-US" altLang="zh-CN"/>
              <a:t>Xauth</a:t>
            </a:r>
            <a:r>
              <a:rPr lang="zh-CN" altLang="en-US"/>
              <a:t>认证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04232B-BFEE-415F-94D6-EEA605E235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932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7A4EAA2-FB56-42BB-81DB-4D5485302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.5 </a:t>
            </a:r>
            <a:r>
              <a:rPr lang="zh-CN" altLang="en-US" sz="3600"/>
              <a:t>模式配置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07D4332-5CFE-41AE-B138-E119E5D872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51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8027A6A-335B-46CC-8A86-659F9DB3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454BB25-9714-4B66-B696-A59D87DAAF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328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E1858B0-0554-4A3C-82BC-EE3DA77D1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VPN</a:t>
            </a:r>
            <a:r>
              <a:rPr lang="zh-CN" altLang="en-US" sz="3600"/>
              <a:t>的分类（</a:t>
            </a:r>
            <a:r>
              <a:rPr lang="zh-CN" altLang="en-US" sz="2800">
                <a:solidFill>
                  <a:srgbClr val="FF0000"/>
                </a:solidFill>
              </a:rPr>
              <a:t>按</a:t>
            </a:r>
            <a:r>
              <a:rPr lang="zh-CN" altLang="en-US" sz="2800"/>
              <a:t>是否采用加密技术</a:t>
            </a:r>
            <a:r>
              <a:rPr lang="zh-CN" altLang="en-US" sz="3600"/>
              <a:t>）：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43C83C8-61EB-4A62-B3C2-3C03FD16E04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1112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1BCF60E-4569-4B36-A9C4-DE214BB3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IKE</a:t>
            </a:r>
            <a:r>
              <a:rPr lang="zh-CN" altLang="en-US" sz="3600"/>
              <a:t>阶段</a:t>
            </a:r>
            <a:r>
              <a:rPr lang="en-US" altLang="zh-CN" sz="3600"/>
              <a:t>2</a:t>
            </a:r>
            <a:r>
              <a:rPr lang="zh-CN" altLang="en-US" sz="3600"/>
              <a:t>：快速模式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0AFC52F-FEAC-428E-B8B6-272AD52D2D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693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0353E99-3708-4FAF-B7D7-A98B13A03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72A8AC-4E8F-4EA1-BFFC-7E9B14AAD3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6147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9A969EA-7E5B-4BD6-A49D-761EE2131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相关安全选项：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E50B6BF-8B38-462B-A5DE-B4745266DF6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428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645B24C-B5B8-4751-9059-99402B5DA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1. Diffie-Hellman</a:t>
            </a:r>
            <a:r>
              <a:rPr lang="zh-CN" altLang="en-US" sz="3600"/>
              <a:t>分组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0B6EADF-C889-44C9-B2C7-49B3343904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3696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72176A4-0E34-440D-A615-8AF437FA6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2.</a:t>
            </a:r>
            <a:r>
              <a:rPr lang="zh-CN" altLang="en-US" sz="3600"/>
              <a:t>完备的前向安全性（</a:t>
            </a:r>
            <a:r>
              <a:rPr lang="en-US" altLang="zh-CN" sz="3600"/>
              <a:t>PFS</a:t>
            </a:r>
            <a:r>
              <a:rPr lang="zh-CN" altLang="en-US" sz="3600"/>
              <a:t>）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8FE522B-3916-4E81-9504-5A80445571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58948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58F4FC5-6151-4680-BAC7-1DF3B7F1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685800" indent="-685800"/>
            <a:r>
              <a:rPr lang="en-US" altLang="zh-CN" sz="3600"/>
              <a:t>3.</a:t>
            </a:r>
            <a:r>
              <a:rPr lang="zh-CN" altLang="en-US" sz="3600"/>
              <a:t>加密协议选择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C027AA-9FD6-48AB-989D-176062BFD9A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9237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E36056C-397C-415B-9E5B-44B7183C9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4.</a:t>
            </a:r>
            <a:r>
              <a:rPr lang="zh-CN" altLang="en-US" sz="3600"/>
              <a:t>认证</a:t>
            </a:r>
            <a:r>
              <a:rPr lang="en-US" altLang="zh-CN" sz="3600"/>
              <a:t>/</a:t>
            </a:r>
            <a:r>
              <a:rPr lang="zh-CN" altLang="en-US" sz="3600"/>
              <a:t>完整性协议选择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D6D0E7-FE76-4DFA-9BD4-A64786FEEE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44206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09C360E-C22C-4182-B741-C0C782520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Linux</a:t>
            </a:r>
            <a:r>
              <a:rPr lang="zh-CN" altLang="en-US"/>
              <a:t>下配置</a:t>
            </a:r>
            <a:r>
              <a:rPr lang="en-US" altLang="zh-CN"/>
              <a:t>IPSec VPN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572427-E681-4BA6-B1E4-8EFF1BB8324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60601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AB6D351-A67F-4B1D-98AF-2497BB4CD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传输模式下的</a:t>
            </a:r>
            <a:r>
              <a:rPr lang="en-US" altLang="zh-CN"/>
              <a:t>IPSec VPN</a:t>
            </a:r>
            <a:r>
              <a:rPr lang="zh-CN" altLang="en-US"/>
              <a:t>（</a:t>
            </a:r>
            <a:r>
              <a:rPr lang="en-US" altLang="zh-CN"/>
              <a:t>AH</a:t>
            </a:r>
            <a:r>
              <a:rPr lang="zh-CN" altLang="en-US"/>
              <a:t>）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7C1721-E87D-4F0D-892A-876E69217D6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8061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E98C8B4-4110-4796-93E4-060802B63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34B4C9-5B2F-4F9E-8461-FB9DA022FE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871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74A0BFD-93B3-4B9A-8FE5-563E269A6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VPN</a:t>
            </a:r>
            <a:r>
              <a:rPr lang="zh-CN" altLang="en-US" sz="3600"/>
              <a:t>的分类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0298E8A-1E79-47A6-B975-41DD4450B8C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5285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B7F598E-D41F-458A-AA16-31499C6AB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传输模式下的</a:t>
            </a:r>
            <a:r>
              <a:rPr lang="en-US" altLang="zh-CN"/>
              <a:t>IPSec VPN</a:t>
            </a:r>
            <a:r>
              <a:rPr lang="zh-CN" altLang="en-US"/>
              <a:t>（</a:t>
            </a:r>
            <a:r>
              <a:rPr lang="en-US" altLang="zh-CN"/>
              <a:t>ESP</a:t>
            </a:r>
            <a:r>
              <a:rPr lang="zh-CN" altLang="en-US"/>
              <a:t>）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C7D0AF-2511-4A29-9DB0-CB6A0F2F8D4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27751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0BDA430-6350-44BD-8C27-C78D5A424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密钥？？</a:t>
            </a:r>
            <a:r>
              <a:rPr lang="en-US" altLang="zh-CN">
                <a:sym typeface="Wingdings" pitchFamily="2" charset="2"/>
              </a:rPr>
              <a:t>IKE</a:t>
            </a:r>
            <a:r>
              <a:rPr lang="en-US" altLang="zh-CN" b="1">
                <a:solidFill>
                  <a:srgbClr val="FF0000"/>
                </a:solidFill>
                <a:sym typeface="Wingdings" pitchFamily="2" charset="2"/>
              </a:rPr>
              <a:t>racoon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903273D-5F94-4F64-A197-F453CC5B1F6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91292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A309B0C-7654-404A-A064-03AFC39B5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以</a:t>
            </a:r>
            <a:r>
              <a:rPr lang="en-US" altLang="zh-CN" sz="2800"/>
              <a:t>Pre-shared keys</a:t>
            </a:r>
            <a:r>
              <a:rPr lang="zh-CN" altLang="en-US" sz="2800"/>
              <a:t>为验证模式的传输模式</a:t>
            </a:r>
            <a:r>
              <a:rPr lang="en-US" altLang="zh-CN" sz="2800"/>
              <a:t>VPN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319867F-93CD-4BFB-B7A2-C2C032C614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2294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B673009-58F8-4BA8-9E24-2F0520C74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/etc/racoon/racoon.conf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CEE9FEC-2A34-4967-B5E1-D8804D9635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60939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5019010-1862-4D8D-B57D-9F66A2228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/etc/racoon/racoon.conf </a:t>
            </a:r>
            <a:r>
              <a:rPr lang="zh-CN" altLang="en-US"/>
              <a:t>续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A378583-D5F4-44E8-A340-F8820947F4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85206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951F949-BC64-48F3-B6F1-9300925A7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EA2C0B-BEC7-40F8-A51F-8CB9EEDC3BA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23856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B4407F9-BF0F-4F99-A71D-D183132C6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000">
                <a:solidFill>
                  <a:schemeClr val="tx1"/>
                </a:solidFill>
              </a:rPr>
              <a:t>flush;</a:t>
            </a:r>
            <a:br>
              <a:rPr lang="en-US" altLang="zh-CN" sz="2000">
                <a:solidFill>
                  <a:schemeClr val="tx1"/>
                </a:solidFill>
              </a:rPr>
            </a:br>
            <a:r>
              <a:rPr lang="en-US" altLang="zh-CN" sz="2000">
                <a:solidFill>
                  <a:schemeClr val="tx1"/>
                </a:solidFill>
              </a:rPr>
              <a:t>spdflush;</a:t>
            </a:r>
            <a:br>
              <a:rPr lang="en-US" altLang="zh-CN" sz="2000">
                <a:solidFill>
                  <a:schemeClr val="tx1"/>
                </a:solidFill>
              </a:rPr>
            </a:br>
            <a:r>
              <a:rPr lang="en-US" altLang="zh-CN" sz="2000">
                <a:solidFill>
                  <a:schemeClr val="tx1"/>
                </a:solidFill>
              </a:rPr>
              <a:t>#================SPD========================</a:t>
            </a:r>
            <a:br>
              <a:rPr lang="en-US" altLang="zh-CN" sz="2000">
                <a:solidFill>
                  <a:schemeClr val="tx1"/>
                </a:solidFill>
              </a:rPr>
            </a:br>
            <a:r>
              <a:rPr lang="en-US" altLang="zh-CN" sz="2000">
                <a:solidFill>
                  <a:schemeClr val="tx1"/>
                </a:solidFill>
              </a:rPr>
              <a:t>spdadd 192.168.181.130 192.168.181.129 any -P in ipsec esp/transport//require ah/transport//require;</a:t>
            </a:r>
            <a:br>
              <a:rPr lang="en-US" altLang="zh-CN" sz="2000">
                <a:solidFill>
                  <a:schemeClr val="tx1"/>
                </a:solidFill>
              </a:rPr>
            </a:br>
            <a:r>
              <a:rPr lang="en-US" altLang="zh-CN" sz="2000">
                <a:solidFill>
                  <a:schemeClr val="tx1"/>
                </a:solidFill>
              </a:rPr>
              <a:t>spdadd 192.168.181.129 192.168.181.130 any -P out ipsec esp/transport//require ah/transport//require;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053EE1-1CC6-4DD4-822A-1AC0B87DA10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0086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85AB33A-BE68-467A-BDE5-5BFF754C6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09357BD-7E59-4DE0-8264-AB16C507F2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72414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4A32910-7EAC-4B8C-AD57-9A8AA4255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 VPN</a:t>
            </a:r>
            <a:r>
              <a:rPr lang="zh-CN" altLang="en-US" sz="3600"/>
              <a:t>拓扑考虑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C07954-3E6D-4ED8-8816-CDD95856B3B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5933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6F8254C-60DD-4345-A25F-EB25AF6D2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分割隧道：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04E3AC-90B0-4725-BCD1-3AD1ABF2893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031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05CB939-E929-4268-9FCB-D6736C4A9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A325A1D-3883-4DA0-9170-862E043C5C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52145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37B6933-3203-4877-ACE8-83972BB9E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混合部署</a:t>
            </a:r>
            <a:endParaRPr lang="zh-CN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649E9C-3102-4FA3-B9AC-99CE71AC97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56958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D70CD6C-651C-4022-BFB3-A1387BF59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如何选择使用分割隧道？？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5F5367-3A97-4BB6-B7E4-66712D8F4B2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46693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9DBEA34-E955-4A0E-9665-21655E43B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 VPN</a:t>
            </a:r>
            <a:r>
              <a:rPr lang="zh-CN" altLang="en-US" sz="3600"/>
              <a:t>的拓扑设计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49E3767-0A06-4F26-B3C4-3986DE9AF9C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71741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862F473-DD69-4003-A169-8851C514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 VPN</a:t>
            </a:r>
            <a:r>
              <a:rPr lang="zh-CN" altLang="en-US" sz="3600"/>
              <a:t>的其他拓扑设计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738E18-6696-41BD-B219-47E7E6B861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9171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5FA881A-D26C-401D-9A14-C4F1B4386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 VPN</a:t>
            </a:r>
            <a:r>
              <a:rPr lang="zh-CN" altLang="en-US" sz="3600"/>
              <a:t>的其他拓扑设计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B63C41-C4B3-43B5-91F5-4E26428778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03880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FBF7864-D0FF-4809-B5A9-3D00F657B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 VPN</a:t>
            </a:r>
            <a:r>
              <a:rPr lang="zh-CN" altLang="en-US" sz="3600"/>
              <a:t>的其他拓扑设计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3348595-886D-4491-80C7-A0AB99BBFF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3367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DDC89EF-C9E3-445B-85B1-EDED9F91F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 VPN</a:t>
            </a:r>
            <a:r>
              <a:rPr lang="zh-CN" altLang="en-US" sz="3600"/>
              <a:t>的其他拓扑设计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ED4F475-F977-4CDC-AABF-3D62F8EEF22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5323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CBAAEED-8C27-4E0C-8291-1C6E8ECD1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身份识别和</a:t>
            </a:r>
            <a:r>
              <a:rPr lang="en-US" altLang="zh-CN"/>
              <a:t>IPSec</a:t>
            </a:r>
            <a:r>
              <a:rPr lang="zh-CN" altLang="en-US"/>
              <a:t>访问控制</a:t>
            </a:r>
            <a:endParaRPr lang="zh-CN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D34F42-D815-4605-86BD-EB73AD7E639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4002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E15D14D-5B5C-4C8D-A674-ADE9B2298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IPSec</a:t>
            </a:r>
            <a:r>
              <a:rPr lang="zh-CN" altLang="en-US" sz="3600"/>
              <a:t>的其他考虑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59DEBA-EAE8-4E76-89B7-52336FE8186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14366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5526D95-95DB-448A-B447-53321E43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NAT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8D9AEC7-A1C9-4E3A-A7CE-CE644DEA6E7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87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C3BD50E-CB7B-4B8B-A505-D6415AE63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VPN</a:t>
            </a:r>
            <a:r>
              <a:rPr lang="zh-CN" altLang="en-US"/>
              <a:t>产品系列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F885B1C-6FC8-48C1-86C4-A9B638BC909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8870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4608A66-AA5D-4C9C-A1E0-92A9108B3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典型的</a:t>
            </a:r>
            <a:r>
              <a:rPr lang="en-US" altLang="zh-CN"/>
              <a:t>RFC 1918 IPSec</a:t>
            </a:r>
            <a:endParaRPr lang="zh-CN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E0D9784-1E5B-49A1-9C4A-A6B1CDBDA0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7223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02DF777-56D7-48F3-ADCD-60543B5C2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NAT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28F5A55-41B8-4C60-B2F1-84607E0115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2366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AE298DD-9425-4100-A046-8139657E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GRE+IPSec</a:t>
            </a:r>
            <a:r>
              <a:rPr lang="zh-CN" altLang="en-US"/>
              <a:t>组合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92112C-8945-4510-B035-5A2B357325E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240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2937BDC-54EE-4825-8D07-E9CB79D49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分片和路径最大传输单元发现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EE6BCC-055A-4470-A637-0BF8ED6BE58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2494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E1C1E7D-6AFC-47D4-A767-864EE868B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21C41A2-2DA6-48F4-958F-D632046D767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42006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44D01B5-46E0-43FF-B1EC-B52299F50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E85878-45E1-4837-9189-2A855CAB7E0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31033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CF53FB1-53D1-4A00-B66C-8D83497D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使用</a:t>
            </a:r>
            <a:r>
              <a:rPr lang="en-US" altLang="zh-CN"/>
              <a:t>IPSec+GRE</a:t>
            </a:r>
            <a:r>
              <a:rPr lang="zh-CN" altLang="en-US"/>
              <a:t>时，分片？？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5AEEED-B327-434E-85AA-3D1EE423F7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88026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1ABF1A6-0657-4158-898A-94AA37431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使用</a:t>
            </a:r>
            <a:r>
              <a:rPr lang="en-US" altLang="zh-CN"/>
              <a:t>PMTUD</a:t>
            </a:r>
            <a:r>
              <a:rPr lang="zh-CN" altLang="en-US"/>
              <a:t>的</a:t>
            </a:r>
            <a:r>
              <a:rPr lang="en-US" altLang="zh-CN"/>
              <a:t>GRE+IPSec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FF72F40-3560-4A32-A72C-790BC38CFB2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5244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2232631-DCC6-47F0-B89A-7FA9E974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/>
              <a:t>VPN</a:t>
            </a:r>
            <a:r>
              <a:rPr lang="zh-CN" altLang="en-US" sz="3600"/>
              <a:t>防火墙和</a:t>
            </a:r>
            <a:r>
              <a:rPr lang="en-US" altLang="zh-CN" sz="3600"/>
              <a:t>NIDS</a:t>
            </a:r>
            <a:r>
              <a:rPr lang="zh-CN" altLang="en-US" sz="3600"/>
              <a:t>设置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5BA5A10-960B-4BBB-BBC8-BAC7A0A343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4841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EF1B7C8-9D05-44B2-B3F1-F9846B64B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完全信任的</a:t>
            </a:r>
            <a:r>
              <a:rPr lang="en-US" altLang="zh-CN" sz="3600"/>
              <a:t>IPSec</a:t>
            </a:r>
            <a:r>
              <a:rPr lang="zh-CN" altLang="en-US" sz="3600"/>
              <a:t>拓扑</a:t>
            </a:r>
            <a:endParaRPr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ED6456-1266-48DD-A628-2EA98E7CC09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600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</Words>
  <Application>Microsoft Office PowerPoint</Application>
  <PresentationFormat>全屏显示(4:3)</PresentationFormat>
  <Paragraphs>95</Paragraphs>
  <Slides>109</Slides>
  <Notes>0</Notes>
  <HiddenSlides>8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109</vt:i4>
      </vt:variant>
    </vt:vector>
  </HeadingPairs>
  <TitlesOfParts>
    <vt:vector size="114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Contents</vt:lpstr>
      <vt:lpstr>为什么需要VPN？</vt:lpstr>
      <vt:lpstr>一、VPN基础</vt:lpstr>
      <vt:lpstr>VPN的优点</vt:lpstr>
      <vt:lpstr>VPN的分类（按是否采用加密技术）：</vt:lpstr>
      <vt:lpstr>VPN的分类</vt:lpstr>
      <vt:lpstr>PowerPoint 演示文稿</vt:lpstr>
      <vt:lpstr>VPN产品系列</vt:lpstr>
      <vt:lpstr>建立VPN的两个基本问题</vt:lpstr>
      <vt:lpstr>主要的VPN隧道协议</vt:lpstr>
      <vt:lpstr>二层VPN</vt:lpstr>
      <vt:lpstr>点到点隧道协议PPTP</vt:lpstr>
      <vt:lpstr>点到点隧道协议PPTP</vt:lpstr>
      <vt:lpstr>PowerPoint 演示文稿</vt:lpstr>
      <vt:lpstr>L2TP</vt:lpstr>
      <vt:lpstr>L2TP配置</vt:lpstr>
      <vt:lpstr>L2TP隧道的类型</vt:lpstr>
      <vt:lpstr>PPTP与L2TP比较</vt:lpstr>
      <vt:lpstr>通用路由封装GRE</vt:lpstr>
      <vt:lpstr>连接两个专用网络的简单GRE隧道</vt:lpstr>
      <vt:lpstr>多个站点的GRE隧道</vt:lpstr>
      <vt:lpstr>GRE的安全性</vt:lpstr>
      <vt:lpstr>IPSec</vt:lpstr>
      <vt:lpstr>IPSec概述</vt:lpstr>
      <vt:lpstr>IPSec的功能</vt:lpstr>
      <vt:lpstr>IPSec体系结构</vt:lpstr>
      <vt:lpstr>IPSec的组成</vt:lpstr>
      <vt:lpstr>IPSec的工作模式</vt:lpstr>
      <vt:lpstr>PowerPoint 演示文稿</vt:lpstr>
      <vt:lpstr>IPSec的工作过程</vt:lpstr>
      <vt:lpstr>IPSec中分组的封装</vt:lpstr>
      <vt:lpstr>在传输模式下的数据封装</vt:lpstr>
      <vt:lpstr>AH验证数据完整</vt:lpstr>
      <vt:lpstr>在网关到网关隧道模式下的数据封装</vt:lpstr>
      <vt:lpstr>在主机到网关隧道模式下的数据封装</vt:lpstr>
      <vt:lpstr>回到IPSec的工作过程</vt:lpstr>
      <vt:lpstr>Internet Key Exchange（IKE）</vt:lpstr>
      <vt:lpstr>IKE</vt:lpstr>
      <vt:lpstr>IKE</vt:lpstr>
      <vt:lpstr>概念：安全关联SA(security Association) </vt:lpstr>
      <vt:lpstr>安全关联SA</vt:lpstr>
      <vt:lpstr>安全关联数据库SAD</vt:lpstr>
      <vt:lpstr>安全策略数据库SPD</vt:lpstr>
      <vt:lpstr>IKE运行流程</vt:lpstr>
      <vt:lpstr>使用IKE协议建立IPSec隧道</vt:lpstr>
      <vt:lpstr>PowerPoint 演示文稿</vt:lpstr>
      <vt:lpstr>IKE阶段1：主模式</vt:lpstr>
      <vt:lpstr>1.协商IKE策略</vt:lpstr>
      <vt:lpstr>2. DH交换+3. 生成密钥素材</vt:lpstr>
      <vt:lpstr>4. 端点认证</vt:lpstr>
      <vt:lpstr>IKE阶段1的认证机制</vt:lpstr>
      <vt:lpstr>.1 预共享密钥</vt:lpstr>
      <vt:lpstr>.2 数字签名</vt:lpstr>
      <vt:lpstr>.3 加密临时值</vt:lpstr>
      <vt:lpstr>PowerPoint 演示文稿</vt:lpstr>
      <vt:lpstr>IKE中的Xauth认证</vt:lpstr>
      <vt:lpstr>.5 模式配置</vt:lpstr>
      <vt:lpstr>PowerPoint 演示文稿</vt:lpstr>
      <vt:lpstr>IKE阶段2：快速模式</vt:lpstr>
      <vt:lpstr>PowerPoint 演示文稿</vt:lpstr>
      <vt:lpstr>相关安全选项：</vt:lpstr>
      <vt:lpstr>1. Diffie-Hellman分组</vt:lpstr>
      <vt:lpstr>2.完备的前向安全性（PFS）</vt:lpstr>
      <vt:lpstr>3.加密协议选择</vt:lpstr>
      <vt:lpstr>4.认证/完整性协议选择</vt:lpstr>
      <vt:lpstr>Linux下配置IPSec VPN</vt:lpstr>
      <vt:lpstr>传输模式下的IPSec VPN（AH）</vt:lpstr>
      <vt:lpstr>PowerPoint 演示文稿</vt:lpstr>
      <vt:lpstr>传输模式下的IPSec VPN（ESP）</vt:lpstr>
      <vt:lpstr>密钥？？IKEracoon</vt:lpstr>
      <vt:lpstr>以Pre-shared keys为验证模式的传输模式VPN</vt:lpstr>
      <vt:lpstr>/etc/racoon/racoon.conf</vt:lpstr>
      <vt:lpstr>/etc/racoon/racoon.conf 续</vt:lpstr>
      <vt:lpstr>PowerPoint 演示文稿</vt:lpstr>
      <vt:lpstr>flush; spdflush; #================SPD======================== spdadd 192.168.181.130 192.168.181.129 any -P in ipsec esp/transport//require ah/transport//require; spdadd 192.168.181.129 192.168.181.130 any -P out ipsec esp/transport//require ah/transport//require;</vt:lpstr>
      <vt:lpstr>PowerPoint 演示文稿</vt:lpstr>
      <vt:lpstr>IPSec VPN拓扑考虑</vt:lpstr>
      <vt:lpstr>分割隧道：</vt:lpstr>
      <vt:lpstr>混合部署</vt:lpstr>
      <vt:lpstr>如何选择使用分割隧道？？</vt:lpstr>
      <vt:lpstr>IPSec VPN的拓扑设计</vt:lpstr>
      <vt:lpstr>IPSec VPN的其他拓扑设计</vt:lpstr>
      <vt:lpstr>IPSec VPN的其他拓扑设计</vt:lpstr>
      <vt:lpstr>IPSec VPN的其他拓扑设计</vt:lpstr>
      <vt:lpstr>IPSec VPN的其他拓扑设计</vt:lpstr>
      <vt:lpstr>身份识别和IPSec访问控制</vt:lpstr>
      <vt:lpstr>IPSec的其他考虑</vt:lpstr>
      <vt:lpstr>NAT</vt:lpstr>
      <vt:lpstr>典型的RFC 1918 IPSec</vt:lpstr>
      <vt:lpstr>NAT</vt:lpstr>
      <vt:lpstr>GRE+IPSec组合</vt:lpstr>
      <vt:lpstr>分片和路径最大传输单元发现</vt:lpstr>
      <vt:lpstr>PowerPoint 演示文稿</vt:lpstr>
      <vt:lpstr>PowerPoint 演示文稿</vt:lpstr>
      <vt:lpstr>使用IPSec+GRE时，分片？？</vt:lpstr>
      <vt:lpstr>使用PMTUD的GRE+IPSec</vt:lpstr>
      <vt:lpstr>VPN防火墙和NIDS设置</vt:lpstr>
      <vt:lpstr>完全信任的IPSec拓扑</vt:lpstr>
      <vt:lpstr>信任的IPSec拓扑变体</vt:lpstr>
      <vt:lpstr>半信任IPSec拓扑</vt:lpstr>
      <vt:lpstr>PowerPoint 演示文稿</vt:lpstr>
      <vt:lpstr>半信任IPSec拓扑的变体</vt:lpstr>
      <vt:lpstr>半信任拓扑的变体（集成防火墙）</vt:lpstr>
      <vt:lpstr>半信任拓扑的变体</vt:lpstr>
      <vt:lpstr>实施高可用性的方法：</vt:lpstr>
      <vt:lpstr>与负载均衡结合的IPSec部署</vt:lpstr>
      <vt:lpstr>SSL/TLS</vt:lpstr>
      <vt:lpstr>小结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bitsec</dc:creator>
  <cp:lastModifiedBy>bitsec</cp:lastModifiedBy>
  <cp:revision>1</cp:revision>
  <dcterms:created xsi:type="dcterms:W3CDTF">2019-11-01T06:10:44Z</dcterms:created>
  <dcterms:modified xsi:type="dcterms:W3CDTF">2019-11-01T06:10:44Z</dcterms:modified>
</cp:coreProperties>
</file>

<file path=docProps/thumbnail.jpeg>
</file>